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Nadpis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16" name="Zástupný symbol pro datum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F8C-7557-49F2-A87E-CE4C05BC6640}" type="datetimeFigureOut">
              <a:rPr lang="cs-CZ" smtClean="0"/>
              <a:t>24.5.2019</a:t>
            </a:fld>
            <a:endParaRPr lang="cs-CZ"/>
          </a:p>
        </p:txBody>
      </p:sp>
      <p:sp>
        <p:nvSpPr>
          <p:cNvPr id="2" name="Zástupný symbol pro zápatí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5" name="Zástupný symbol pro číslo snímku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AD460D5-E103-4769-943B-781ECDD9319B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F8C-7557-49F2-A87E-CE4C05BC6640}" type="datetimeFigureOut">
              <a:rPr lang="cs-CZ" smtClean="0"/>
              <a:t>24.5.2019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460D5-E103-4769-943B-781ECDD9319B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F8C-7557-49F2-A87E-CE4C05BC6640}" type="datetimeFigureOut">
              <a:rPr lang="cs-CZ" smtClean="0"/>
              <a:t>24.5.2019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460D5-E103-4769-943B-781ECDD9319B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Nadpis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27" name="Zástupný symbol pro obsah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5" name="Zástupný symbol pro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F8C-7557-49F2-A87E-CE4C05BC6640}" type="datetimeFigureOut">
              <a:rPr lang="cs-CZ" smtClean="0"/>
              <a:t>24.5.2019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AD460D5-E103-4769-943B-781ECDD9319B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19" name="Zástupný symbol pro datum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F8C-7557-49F2-A87E-CE4C05BC6640}" type="datetimeFigureOut">
              <a:rPr lang="cs-CZ" smtClean="0"/>
              <a:t>24.5.2019</a:t>
            </a:fld>
            <a:endParaRPr lang="cs-CZ"/>
          </a:p>
        </p:txBody>
      </p:sp>
      <p:sp>
        <p:nvSpPr>
          <p:cNvPr id="11" name="Zástupný symbol pro zápatí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460D5-E103-4769-943B-781ECDD9319B}" type="slidenum">
              <a:rPr lang="cs-CZ" smtClean="0"/>
              <a:t>‹#›</a:t>
            </a:fld>
            <a:endParaRPr lang="cs-CZ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Nadpis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4" name="Zástupný symbol pro obsah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1" name="Zástupný symbol pro datum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F8C-7557-49F2-A87E-CE4C05BC6640}" type="datetimeFigureOut">
              <a:rPr lang="cs-CZ" smtClean="0"/>
              <a:t>24.5.2019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1" name="Zástupný symbol pro číslo snímk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460D5-E103-4769-943B-781ECDD9319B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Nadpis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25" name="Zástupný symbol pro text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8" name="Zástupný symbol pro obsah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F8C-7557-49F2-A87E-CE4C05BC6640}" type="datetimeFigureOut">
              <a:rPr lang="cs-CZ" smtClean="0"/>
              <a:t>24.5.2019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AD460D5-E103-4769-943B-781ECDD9319B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Přímá spojnice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Nadpis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2" name="Zástupný symbol pro datum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F8C-7557-49F2-A87E-CE4C05BC6640}" type="datetimeFigureOut">
              <a:rPr lang="cs-CZ" smtClean="0"/>
              <a:t>24.5.2019</a:t>
            </a:fld>
            <a:endParaRPr lang="cs-CZ"/>
          </a:p>
        </p:txBody>
      </p:sp>
      <p:sp>
        <p:nvSpPr>
          <p:cNvPr id="21" name="Zástupný symbol pro zápatí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460D5-E103-4769-943B-781ECDD9319B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F8C-7557-49F2-A87E-CE4C05BC6640}" type="datetimeFigureOut">
              <a:rPr lang="cs-CZ" smtClean="0"/>
              <a:t>24.5.2019</a:t>
            </a:fld>
            <a:endParaRPr lang="cs-CZ"/>
          </a:p>
        </p:txBody>
      </p:sp>
      <p:sp>
        <p:nvSpPr>
          <p:cNvPr id="24" name="Zástupný symbol pro zápatí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460D5-E103-4769-943B-781ECDD9319B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římá spojnice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Nadpis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26" name="Zástupný symbol pro text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5" name="Zástupný symbol pro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F8C-7557-49F2-A87E-CE4C05BC6640}" type="datetimeFigureOut">
              <a:rPr lang="cs-CZ" smtClean="0"/>
              <a:t>24.5.2019</a:t>
            </a:fld>
            <a:endParaRPr lang="cs-CZ"/>
          </a:p>
        </p:txBody>
      </p:sp>
      <p:sp>
        <p:nvSpPr>
          <p:cNvPr id="29" name="Zástupný symbol pro zápatí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460D5-E103-4769-943B-781ECDD9319B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ástupný symbol pro obrázek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F8C-7557-49F2-A87E-CE4C05BC6640}" type="datetimeFigureOut">
              <a:rPr lang="cs-CZ" smtClean="0"/>
              <a:t>24.5.2019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1" name="Zástupný symbol pro číslo snímk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460D5-E103-4769-943B-781ECDD9319B}" type="slidenum">
              <a:rPr lang="cs-CZ" smtClean="0"/>
              <a:t>‹#›</a:t>
            </a:fld>
            <a:endParaRPr lang="cs-CZ"/>
          </a:p>
        </p:txBody>
      </p:sp>
      <p:sp>
        <p:nvSpPr>
          <p:cNvPr id="17" name="Nadpis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26" name="Zástupný symbol pro text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Zástupný symbol pro text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1" name="Zástupný symbol pro datum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E2E4F8C-7557-49F2-A87E-CE4C05BC6640}" type="datetimeFigureOut">
              <a:rPr lang="cs-CZ" smtClean="0"/>
              <a:t>24.5.2019</a:t>
            </a:fld>
            <a:endParaRPr lang="cs-CZ"/>
          </a:p>
        </p:txBody>
      </p:sp>
      <p:sp>
        <p:nvSpPr>
          <p:cNvPr id="28" name="Zástupný symbol pro zápatí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AD460D5-E103-4769-943B-781ECDD9319B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Zástupný symbol pro nadpis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9" name="Přímá spojnice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Přímá spojnice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395536" y="1196752"/>
            <a:ext cx="8458200" cy="986408"/>
          </a:xfrm>
        </p:spPr>
        <p:txBody>
          <a:bodyPr>
            <a:noAutofit/>
          </a:bodyPr>
          <a:lstStyle/>
          <a:p>
            <a:pPr algn="ctr"/>
            <a:r>
              <a:rPr lang="cs-CZ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Nízkoprahové zařízení pro děti a mládež</a:t>
            </a:r>
          </a:p>
          <a:p>
            <a:pPr algn="ctr"/>
            <a:r>
              <a:rPr lang="cs-CZ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Khamoro o.p.s. Chodov</a:t>
            </a:r>
            <a:endParaRPr lang="cs-CZ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827584" y="4950460"/>
            <a:ext cx="3960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Bc. Rudolf Tippan</a:t>
            </a:r>
            <a:endParaRPr lang="cs-CZ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43942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cs-CZ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Nízkoprahová zařízení pro děti a mládež</a:t>
            </a:r>
            <a:endParaRPr lang="cs-CZ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cs-CZ" dirty="0" smtClean="0"/>
              <a:t>Jsou sociální službou, sociální prevence.</a:t>
            </a:r>
          </a:p>
          <a:p>
            <a:pPr>
              <a:buFont typeface="Wingdings" pitchFamily="2" charset="2"/>
              <a:buChar char="v"/>
            </a:pPr>
            <a:endParaRPr lang="cs-CZ" dirty="0"/>
          </a:p>
          <a:p>
            <a:pPr>
              <a:buFont typeface="Wingdings" pitchFamily="2" charset="2"/>
              <a:buChar char="v"/>
            </a:pPr>
            <a:r>
              <a:rPr lang="cs-CZ" dirty="0" smtClean="0"/>
              <a:t>Poskytují sociální služby dětem a mladým lidem ve věku 6 – 26 let.</a:t>
            </a:r>
          </a:p>
          <a:p>
            <a:pPr>
              <a:buFont typeface="Wingdings" pitchFamily="2" charset="2"/>
              <a:buChar char="v"/>
            </a:pPr>
            <a:endParaRPr lang="cs-CZ" dirty="0"/>
          </a:p>
          <a:p>
            <a:pPr>
              <a:buFont typeface="Wingdings" pitchFamily="2" charset="2"/>
              <a:buChar char="v"/>
            </a:pPr>
            <a:r>
              <a:rPr lang="cs-CZ" dirty="0" smtClean="0"/>
              <a:t>Tyto služby jsou poskytovány zdarma a mohou být poskytovány anonymně.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60836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Co nabízíme dětem?</a:t>
            </a:r>
            <a:endParaRPr lang="cs-CZ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cs-CZ" dirty="0" smtClean="0"/>
              <a:t>Volnočasové aktivity v bezpečném prostředí.</a:t>
            </a:r>
          </a:p>
          <a:p>
            <a:pPr>
              <a:buFont typeface="Wingdings" pitchFamily="2" charset="2"/>
              <a:buChar char="v"/>
            </a:pPr>
            <a:endParaRPr lang="cs-CZ" dirty="0"/>
          </a:p>
          <a:p>
            <a:pPr>
              <a:buFont typeface="Wingdings" pitchFamily="2" charset="2"/>
              <a:buChar char="v"/>
            </a:pPr>
            <a:r>
              <a:rPr lang="cs-CZ" dirty="0" smtClean="0"/>
              <a:t>Prostor pro jejich seberealizaci. </a:t>
            </a:r>
          </a:p>
          <a:p>
            <a:pPr>
              <a:buFont typeface="Wingdings" pitchFamily="2" charset="2"/>
              <a:buChar char="v"/>
            </a:pPr>
            <a:endParaRPr lang="cs-CZ" dirty="0"/>
          </a:p>
          <a:p>
            <a:pPr>
              <a:buFont typeface="Wingdings" pitchFamily="2" charset="2"/>
              <a:buChar char="v"/>
            </a:pPr>
            <a:r>
              <a:rPr lang="cs-CZ" dirty="0" smtClean="0"/>
              <a:t>Preventivní programy. </a:t>
            </a:r>
          </a:p>
          <a:p>
            <a:pPr marL="0" indent="0">
              <a:buNone/>
            </a:pPr>
            <a:endParaRPr lang="cs-CZ" dirty="0" smtClean="0"/>
          </a:p>
          <a:p>
            <a:pPr>
              <a:buFont typeface="Wingdings" pitchFamily="2" charset="2"/>
              <a:buChar char="v"/>
            </a:pPr>
            <a:endParaRPr lang="cs-CZ" dirty="0"/>
          </a:p>
          <a:p>
            <a:pPr>
              <a:buFont typeface="Wingdings" pitchFamily="2" charset="2"/>
              <a:buChar char="v"/>
            </a:pPr>
            <a:endParaRPr lang="cs-CZ" dirty="0" smtClean="0"/>
          </a:p>
          <a:p>
            <a:pPr>
              <a:buFont typeface="Wingdings" pitchFamily="2" charset="2"/>
              <a:buChar char="v"/>
            </a:pPr>
            <a:endParaRPr lang="cs-CZ" dirty="0" smtClean="0"/>
          </a:p>
          <a:p>
            <a:pPr>
              <a:buFont typeface="Wingdings" pitchFamily="2" charset="2"/>
              <a:buChar char="v"/>
            </a:pP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5817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cs-CZ" dirty="0" smtClean="0"/>
              <a:t>Prostor pro přípravu na vyučování.</a:t>
            </a:r>
          </a:p>
          <a:p>
            <a:pPr>
              <a:buFont typeface="Wingdings" pitchFamily="2" charset="2"/>
              <a:buChar char="v"/>
            </a:pPr>
            <a:endParaRPr lang="cs-CZ" dirty="0"/>
          </a:p>
          <a:p>
            <a:pPr>
              <a:buFont typeface="Wingdings" pitchFamily="2" charset="2"/>
              <a:buChar char="v"/>
            </a:pPr>
            <a:r>
              <a:rPr lang="cs-CZ" dirty="0" smtClean="0"/>
              <a:t>Zprostředkování doučování.</a:t>
            </a:r>
          </a:p>
          <a:p>
            <a:pPr>
              <a:buFont typeface="Wingdings" pitchFamily="2" charset="2"/>
              <a:buChar char="v"/>
            </a:pPr>
            <a:endParaRPr lang="cs-CZ" dirty="0"/>
          </a:p>
          <a:p>
            <a:pPr>
              <a:buFont typeface="Wingdings" pitchFamily="2" charset="2"/>
              <a:buChar char="v"/>
            </a:pPr>
            <a:r>
              <a:rPr lang="cs-CZ" dirty="0" smtClean="0"/>
              <a:t>Poradenství v oblasti dospívání.</a:t>
            </a:r>
          </a:p>
          <a:p>
            <a:pPr>
              <a:buFont typeface="Wingdings" pitchFamily="2" charset="2"/>
              <a:buChar char="v"/>
            </a:pPr>
            <a:endParaRPr lang="cs-CZ" dirty="0"/>
          </a:p>
          <a:p>
            <a:pPr>
              <a:buFont typeface="Wingdings" pitchFamily="2" charset="2"/>
              <a:buChar char="v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55650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cs-CZ" dirty="0" smtClean="0"/>
              <a:t>Pomoc při řešení vztahů s vrstevníky, nebo pomoc při řešení vztahů v rodině.</a:t>
            </a:r>
          </a:p>
          <a:p>
            <a:pPr>
              <a:buFont typeface="Wingdings" pitchFamily="2" charset="2"/>
              <a:buChar char="v"/>
            </a:pPr>
            <a:endParaRPr lang="cs-CZ" dirty="0"/>
          </a:p>
          <a:p>
            <a:pPr>
              <a:buFont typeface="Wingdings" pitchFamily="2" charset="2"/>
              <a:buChar char="v"/>
            </a:pPr>
            <a:r>
              <a:rPr lang="cs-CZ" dirty="0" smtClean="0"/>
              <a:t>Nabízíme mediaci ve vztazích – dítě – rodič – škola.</a:t>
            </a:r>
          </a:p>
          <a:p>
            <a:pPr>
              <a:buFont typeface="Wingdings" pitchFamily="2" charset="2"/>
              <a:buChar char="v"/>
            </a:pPr>
            <a:endParaRPr lang="cs-CZ" dirty="0"/>
          </a:p>
          <a:p>
            <a:pPr>
              <a:buFont typeface="Wingdings" pitchFamily="2" charset="2"/>
              <a:buChar char="v"/>
            </a:pPr>
            <a:r>
              <a:rPr lang="cs-CZ" dirty="0" smtClean="0"/>
              <a:t>Kariérní poradenství, zejména formou exkurzí do výrobních závodů v regionu.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31955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C</a:t>
            </a:r>
            <a:r>
              <a:rPr lang="cs-CZ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o nabízíme školám?</a:t>
            </a:r>
            <a:endParaRPr lang="cs-CZ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cs-CZ" dirty="0" smtClean="0"/>
              <a:t>Pomoc při tvorbě preventivních programů.</a:t>
            </a:r>
          </a:p>
          <a:p>
            <a:pPr marL="0" indent="0">
              <a:buNone/>
            </a:pPr>
            <a:endParaRPr lang="cs-CZ" dirty="0" smtClean="0"/>
          </a:p>
          <a:p>
            <a:pPr>
              <a:buFont typeface="Wingdings" pitchFamily="2" charset="2"/>
              <a:buChar char="v"/>
            </a:pPr>
            <a:endParaRPr lang="cs-CZ" dirty="0"/>
          </a:p>
          <a:p>
            <a:pPr>
              <a:buFont typeface="Wingdings" pitchFamily="2" charset="2"/>
              <a:buChar char="v"/>
            </a:pPr>
            <a:r>
              <a:rPr lang="cs-CZ" dirty="0" smtClean="0"/>
              <a:t>Mediaci v kontaktu s rodinami problémových žáků.</a:t>
            </a:r>
          </a:p>
          <a:p>
            <a:pPr>
              <a:buFont typeface="Wingdings" pitchFamily="2" charset="2"/>
              <a:buChar char="v"/>
            </a:pPr>
            <a:endParaRPr lang="cs-CZ" dirty="0"/>
          </a:p>
          <a:p>
            <a:pPr>
              <a:buFont typeface="Wingdings" pitchFamily="2" charset="2"/>
              <a:buChar char="v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47582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Nízkoprahová zařízení v regionu</a:t>
            </a:r>
            <a:endParaRPr lang="cs-CZ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cs-CZ" dirty="0" smtClean="0"/>
              <a:t>NZDM </a:t>
            </a:r>
            <a:r>
              <a:rPr lang="cs-CZ" b="1" dirty="0" smtClean="0"/>
              <a:t>Pohoda</a:t>
            </a:r>
            <a:r>
              <a:rPr lang="cs-CZ" dirty="0" smtClean="0"/>
              <a:t> – Cheb (provozovatel město Cheb)</a:t>
            </a:r>
          </a:p>
          <a:p>
            <a:pPr>
              <a:buFont typeface="Wingdings" pitchFamily="2" charset="2"/>
              <a:buChar char="v"/>
            </a:pPr>
            <a:r>
              <a:rPr lang="cs-CZ" dirty="0" smtClean="0"/>
              <a:t>NZDM </a:t>
            </a:r>
            <a:r>
              <a:rPr lang="cs-CZ" b="1" dirty="0" smtClean="0"/>
              <a:t>Útočiště</a:t>
            </a:r>
            <a:r>
              <a:rPr lang="cs-CZ" dirty="0" smtClean="0"/>
              <a:t> – Cheb (provozovatel, Útočiště o.p.s.)</a:t>
            </a:r>
          </a:p>
          <a:p>
            <a:pPr>
              <a:buFont typeface="Wingdings" pitchFamily="2" charset="2"/>
              <a:buChar char="v"/>
            </a:pPr>
            <a:r>
              <a:rPr lang="cs-CZ" dirty="0" smtClean="0"/>
              <a:t>NZDM </a:t>
            </a:r>
            <a:r>
              <a:rPr lang="cs-CZ" b="1" dirty="0" err="1" smtClean="0"/>
              <a:t>Refresh</a:t>
            </a:r>
            <a:r>
              <a:rPr lang="cs-CZ" dirty="0" smtClean="0"/>
              <a:t> – Sokolov (provozovatel KOTEC o.p.s.)</a:t>
            </a:r>
          </a:p>
          <a:p>
            <a:pPr>
              <a:buFont typeface="Wingdings" pitchFamily="2" charset="2"/>
              <a:buChar char="v"/>
            </a:pPr>
            <a:r>
              <a:rPr lang="cs-CZ" dirty="0" smtClean="0"/>
              <a:t>NZDM </a:t>
            </a:r>
            <a:r>
              <a:rPr lang="cs-CZ" b="1" dirty="0" smtClean="0"/>
              <a:t>Bublina</a:t>
            </a:r>
            <a:r>
              <a:rPr lang="cs-CZ" dirty="0" smtClean="0"/>
              <a:t> – Sokolov (Provozovatel KOTEC o.p.s.)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58936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68315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cs-CZ" dirty="0" smtClean="0"/>
              <a:t>NZDM </a:t>
            </a:r>
            <a:r>
              <a:rPr lang="cs-CZ" b="1" dirty="0" smtClean="0"/>
              <a:t>KHAMORO</a:t>
            </a:r>
            <a:r>
              <a:rPr lang="cs-CZ" dirty="0" smtClean="0"/>
              <a:t> – Chodov (provozovatel Khamoro o.p.s.)</a:t>
            </a:r>
          </a:p>
          <a:p>
            <a:pPr>
              <a:buFont typeface="Wingdings" pitchFamily="2" charset="2"/>
              <a:buChar char="v"/>
            </a:pPr>
            <a:r>
              <a:rPr lang="cs-CZ" dirty="0" smtClean="0"/>
              <a:t>NZDM </a:t>
            </a:r>
            <a:r>
              <a:rPr lang="cs-CZ" dirty="0" smtClean="0"/>
              <a:t>„</a:t>
            </a:r>
            <a:r>
              <a:rPr lang="cs-CZ" b="1" dirty="0" err="1" smtClean="0"/>
              <a:t>Zašívárna</a:t>
            </a:r>
            <a:r>
              <a:rPr lang="cs-CZ" b="1" dirty="0" smtClean="0"/>
              <a:t>“</a:t>
            </a:r>
            <a:r>
              <a:rPr lang="cs-CZ" dirty="0" smtClean="0"/>
              <a:t> </a:t>
            </a:r>
            <a:r>
              <a:rPr lang="cs-CZ" dirty="0" smtClean="0"/>
              <a:t>– Ostrov nad Ohří (provozovatel O.S. Světlo Kadaň)</a:t>
            </a:r>
          </a:p>
          <a:p>
            <a:pPr>
              <a:buFont typeface="Wingdings" pitchFamily="2" charset="2"/>
              <a:buChar char="v"/>
            </a:pPr>
            <a:r>
              <a:rPr lang="cs-CZ" dirty="0" smtClean="0"/>
              <a:t>NZDM </a:t>
            </a:r>
            <a:r>
              <a:rPr lang="cs-CZ" b="1" dirty="0" smtClean="0"/>
              <a:t>Úvalská </a:t>
            </a:r>
            <a:r>
              <a:rPr lang="cs-CZ" dirty="0" smtClean="0"/>
              <a:t>– Karlovy Vary (provozovatel Armáda spásy)</a:t>
            </a:r>
          </a:p>
          <a:p>
            <a:pPr>
              <a:buFont typeface="Wingdings" pitchFamily="2" charset="2"/>
              <a:buChar char="v"/>
            </a:pPr>
            <a:r>
              <a:rPr lang="cs-CZ" dirty="0" smtClean="0"/>
              <a:t>NZDM </a:t>
            </a:r>
            <a:r>
              <a:rPr lang="cs-CZ" b="1" dirty="0" smtClean="0"/>
              <a:t>Klub v autě </a:t>
            </a:r>
            <a:r>
              <a:rPr lang="cs-CZ" dirty="0" smtClean="0"/>
              <a:t>– mobilní NZDM (Chebsko, Sokolovsko, Tepelsko, provozovatel KOTEC o.p.s.)</a:t>
            </a:r>
          </a:p>
          <a:p>
            <a:pPr>
              <a:buFont typeface="Wingdings" pitchFamily="2" charset="2"/>
              <a:buChar char="v"/>
            </a:pP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16940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23728" y="2636912"/>
            <a:ext cx="5131296" cy="838200"/>
          </a:xfrm>
        </p:spPr>
        <p:txBody>
          <a:bodyPr/>
          <a:lstStyle/>
          <a:p>
            <a:r>
              <a:rPr lang="cs-CZ" dirty="0" smtClean="0"/>
              <a:t>Děkuji za pozornost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68871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sta">
  <a:themeElements>
    <a:clrScheme name="Cest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esta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esta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69</TotalTime>
  <Words>236</Words>
  <Application>Microsoft Office PowerPoint</Application>
  <PresentationFormat>Předvádění na obrazovce (4:3)</PresentationFormat>
  <Paragraphs>44</Paragraphs>
  <Slides>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Cesta</vt:lpstr>
      <vt:lpstr>Prezentace aplikace PowerPoint</vt:lpstr>
      <vt:lpstr>Nízkoprahová zařízení pro děti a mládež</vt:lpstr>
      <vt:lpstr>Co nabízíme dětem?</vt:lpstr>
      <vt:lpstr>Prezentace aplikace PowerPoint</vt:lpstr>
      <vt:lpstr>Prezentace aplikace PowerPoint</vt:lpstr>
      <vt:lpstr>Co nabízíme školám?</vt:lpstr>
      <vt:lpstr>Nízkoprahová zařízení v regionu</vt:lpstr>
      <vt:lpstr>Prezentace aplikace PowerPoint</vt:lpstr>
      <vt:lpstr>Děkuji za pozornost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rudolf</dc:creator>
  <cp:lastModifiedBy>rudolf</cp:lastModifiedBy>
  <cp:revision>12</cp:revision>
  <dcterms:created xsi:type="dcterms:W3CDTF">2019-05-21T05:49:00Z</dcterms:created>
  <dcterms:modified xsi:type="dcterms:W3CDTF">2019-05-24T06:25:23Z</dcterms:modified>
</cp:coreProperties>
</file>